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20"/>
  </p:notesMasterIdLst>
  <p:sldIdLst>
    <p:sldId id="257" r:id="rId2"/>
    <p:sldId id="258" r:id="rId3"/>
    <p:sldId id="259" r:id="rId4"/>
    <p:sldId id="263" r:id="rId5"/>
    <p:sldId id="260" r:id="rId6"/>
    <p:sldId id="261" r:id="rId7"/>
    <p:sldId id="262" r:id="rId8"/>
    <p:sldId id="264" r:id="rId9"/>
    <p:sldId id="274" r:id="rId10"/>
    <p:sldId id="265" r:id="rId11"/>
    <p:sldId id="267" r:id="rId12"/>
    <p:sldId id="268" r:id="rId13"/>
    <p:sldId id="277" r:id="rId14"/>
    <p:sldId id="278" r:id="rId15"/>
    <p:sldId id="266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36"/>
    <p:restoredTop sz="82744"/>
  </p:normalViewPr>
  <p:slideViewPr>
    <p:cSldViewPr snapToGrid="0" snapToObjects="1">
      <p:cViewPr>
        <p:scale>
          <a:sx n="102" d="100"/>
          <a:sy n="102" d="100"/>
        </p:scale>
        <p:origin x="142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453E4-C8AF-2A47-A9B9-64FFB338822B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5C953-CCE9-D841-8B48-12AD581B48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73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660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변환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Implicit -&gt; </a:t>
            </a:r>
            <a:r>
              <a:rPr kumimoji="1" lang="en-US" altLang="ko-KR" baseline="0" dirty="0" err="1" smtClean="0"/>
              <a:t>explict</a:t>
            </a:r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157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변환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smtClean="0"/>
              <a:t>Implicit -&gt; </a:t>
            </a:r>
            <a:r>
              <a:rPr kumimoji="1" lang="en-US" altLang="ko-KR" baseline="0" dirty="0" err="1" smtClean="0"/>
              <a:t>explict</a:t>
            </a:r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23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군집을 통해 나와 가장 유사한 유저를 찾고 이렇게 찾은 유저에 대해 협업 필터링을 적용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773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1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5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42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Data Layer</a:t>
            </a:r>
          </a:p>
          <a:p>
            <a:r>
              <a:rPr kumimoji="1" lang="en-US" altLang="ko-KR" dirty="0" smtClean="0"/>
              <a:t>Biz Layer</a:t>
            </a:r>
          </a:p>
          <a:p>
            <a:r>
              <a:rPr kumimoji="1" lang="en-US" altLang="ko-KR" dirty="0" smtClean="0"/>
              <a:t>View</a:t>
            </a:r>
          </a:p>
          <a:p>
            <a:r>
              <a:rPr kumimoji="1" lang="ko-KR" altLang="en-US" dirty="0" smtClean="0"/>
              <a:t>분리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파일서버 분리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파일서버 분리 그림 질문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이점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5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04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797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Layer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분리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로그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en-US" altLang="ko-KR" baseline="0" dirty="0" err="1" smtClean="0"/>
              <a:t>Jsp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동적인 페이지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976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파이썬으로</a:t>
            </a:r>
            <a:endParaRPr kumimoji="1" lang="en-US" altLang="ko-KR" dirty="0" smtClean="0"/>
          </a:p>
          <a:p>
            <a:r>
              <a:rPr kumimoji="1" lang="ko-KR" altLang="en-US" dirty="0" smtClean="0"/>
              <a:t>빠른 생산성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헤더추가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Selenium</a:t>
            </a:r>
            <a:endParaRPr kumimoji="1" lang="en-US" altLang="ko-KR" dirty="0" smtClean="0"/>
          </a:p>
          <a:p>
            <a:r>
              <a:rPr kumimoji="1" lang="ko-KR" altLang="en-US" dirty="0" smtClean="0"/>
              <a:t>크롬 드라이버</a:t>
            </a:r>
            <a:r>
              <a:rPr kumimoji="1" lang="en-US" altLang="ko-KR" baseline="0" dirty="0" smtClean="0"/>
              <a:t>  </a:t>
            </a:r>
          </a:p>
          <a:p>
            <a:r>
              <a:rPr kumimoji="1" lang="ko-KR" altLang="en-US" baseline="0" dirty="0" smtClean="0"/>
              <a:t>웹테스트 도구</a:t>
            </a:r>
            <a:endParaRPr kumimoji="1" lang="en-US" altLang="ko-KR" baseline="0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자바스크립트로 동작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클릭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스크롤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등 사람이 동작하는 것처럼 크롤러를 생성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사진은 파일로 저장하고</a:t>
            </a:r>
            <a:endParaRPr kumimoji="1" lang="en-US" altLang="ko-KR" dirty="0" smtClean="0"/>
          </a:p>
          <a:p>
            <a:r>
              <a:rPr kumimoji="1" lang="ko-KR" altLang="en-US" dirty="0" smtClean="0"/>
              <a:t>유저 아이디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본문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파일 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크기 등은 디비에 저장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6862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과정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데이터 생성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군집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협업필터링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추천 </a:t>
            </a:r>
            <a:r>
              <a:rPr kumimoji="1" lang="en-US" altLang="ko-KR" dirty="0" smtClean="0"/>
              <a:t>&amp;</a:t>
            </a:r>
            <a:r>
              <a:rPr kumimoji="1" lang="ko-KR" altLang="en-US" dirty="0" smtClean="0"/>
              <a:t> 평가기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57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3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18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63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8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26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7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27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077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9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94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8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B8971E-4EF9-C242-9369-AEB53B795749}" type="datetimeFigureOut">
              <a:rPr kumimoji="1" lang="ko-KR" altLang="en-US" smtClean="0"/>
              <a:t>2017. 11. 18.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69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8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Develop  &gt; </a:t>
            </a:r>
            <a:r>
              <a:rPr kumimoji="1" lang="ko-KR" altLang="en-US" dirty="0" smtClean="0"/>
              <a:t>파일서버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" y="1952487"/>
            <a:ext cx="9144000" cy="41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Develop  &gt; Crawler</a:t>
            </a:r>
            <a:endParaRPr kumimoji="1"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4279" r="6420" b="6005"/>
          <a:stretch/>
        </p:blipFill>
        <p:spPr>
          <a:xfrm>
            <a:off x="429260" y="2381956"/>
            <a:ext cx="8331200" cy="36688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92678"/>
            <a:ext cx="1420989" cy="9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Develop  &gt;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2289" r="1851" b="13247"/>
          <a:stretch/>
        </p:blipFill>
        <p:spPr>
          <a:xfrm>
            <a:off x="158326" y="2658534"/>
            <a:ext cx="8873067" cy="255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7" t="6718" r="12129" b="7242"/>
          <a:stretch/>
        </p:blipFill>
        <p:spPr>
          <a:xfrm>
            <a:off x="4273235" y="2417522"/>
            <a:ext cx="3882443" cy="33994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Develop  &gt;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" t="3221" r="2482" b="81391"/>
          <a:stretch/>
        </p:blipFill>
        <p:spPr>
          <a:xfrm>
            <a:off x="1104522" y="2915216"/>
            <a:ext cx="3168713" cy="3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Develop  &gt;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064008" y="2833735"/>
            <a:ext cx="7061703" cy="2529815"/>
            <a:chOff x="1192892" y="3255190"/>
            <a:chExt cx="6756051" cy="23437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892" y="3255190"/>
              <a:ext cx="3148471" cy="2343750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3790878" y="3730028"/>
              <a:ext cx="4158065" cy="1783533"/>
              <a:chOff x="3793034" y="5113856"/>
              <a:chExt cx="4852382" cy="1734930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3034" y="5113856"/>
                <a:ext cx="4852382" cy="1734930"/>
              </a:xfrm>
              <a:prstGeom prst="rect">
                <a:avLst/>
              </a:prstGeom>
            </p:spPr>
          </p:pic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3034" y="5984254"/>
                <a:ext cx="285077" cy="303469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3034" y="5335745"/>
                <a:ext cx="285077" cy="3034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877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Develop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&gt;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31" y="2251534"/>
            <a:ext cx="2749533" cy="15063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924" y="4019369"/>
            <a:ext cx="1487871" cy="160604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05670" y="3269972"/>
            <a:ext cx="1991762" cy="1551482"/>
            <a:chOff x="461727" y="2073245"/>
            <a:chExt cx="4617267" cy="34131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" t="1874" r="1324" b="1609"/>
            <a:stretch/>
          </p:blipFill>
          <p:spPr>
            <a:xfrm>
              <a:off x="461727" y="2073245"/>
              <a:ext cx="4617267" cy="297859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" t="14910" r="1025" b="11975"/>
            <a:stretch/>
          </p:blipFill>
          <p:spPr>
            <a:xfrm>
              <a:off x="642795" y="5124261"/>
              <a:ext cx="4255129" cy="362138"/>
            </a:xfrm>
            <a:prstGeom prst="rect">
              <a:avLst/>
            </a:prstGeom>
          </p:spPr>
        </p:pic>
      </p:grpSp>
      <p:sp>
        <p:nvSpPr>
          <p:cNvPr id="12" name="오른쪽 화살표[R] 11"/>
          <p:cNvSpPr/>
          <p:nvPr/>
        </p:nvSpPr>
        <p:spPr>
          <a:xfrm rot="20277333">
            <a:off x="2723405" y="3179438"/>
            <a:ext cx="688064" cy="1810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오른쪽 화살표[R] 12"/>
          <p:cNvSpPr/>
          <p:nvPr/>
        </p:nvSpPr>
        <p:spPr>
          <a:xfrm>
            <a:off x="2750737" y="4371315"/>
            <a:ext cx="688064" cy="1810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/>
          <p:cNvSpPr/>
          <p:nvPr/>
        </p:nvSpPr>
        <p:spPr>
          <a:xfrm rot="1270000">
            <a:off x="5695100" y="3050394"/>
            <a:ext cx="688064" cy="1810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오른쪽 화살표[R] 14"/>
          <p:cNvSpPr/>
          <p:nvPr/>
        </p:nvSpPr>
        <p:spPr>
          <a:xfrm>
            <a:off x="5695100" y="4371314"/>
            <a:ext cx="688064" cy="1810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64" y="2664245"/>
            <a:ext cx="2184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Develop  &gt;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08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600" dirty="0" smtClean="0">
                <a:latin typeface="Nanum Gothic" charset="-127"/>
                <a:ea typeface="Nanum Gothic" charset="-127"/>
                <a:cs typeface="Nanum Gothic" charset="-127"/>
              </a:rPr>
              <a:t>시연</a:t>
            </a:r>
            <a:endParaRPr kumimoji="1" lang="en-US" altLang="ko-KR" sz="9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9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9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 Project 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개요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개발 결과 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시연</a:t>
            </a:r>
            <a:endParaRPr lang="en-US" altLang="ko-KR" b="1" dirty="0" smtClean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b="1" dirty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1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Outstagram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88889" l="685" r="89726">
                        <a14:foregroundMark x1="12329" y1="34921" x2="12329" y2="3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8387" b="6584"/>
          <a:stretch/>
        </p:blipFill>
        <p:spPr>
          <a:xfrm>
            <a:off x="3722654" y="4096208"/>
            <a:ext cx="1698693" cy="636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3808430" y="2709795"/>
            <a:ext cx="1527140" cy="13864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96503" l="3654" r="89701">
                        <a14:foregroundMark x1="14618" y1="72727" x2="1461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8483" y="2572922"/>
            <a:ext cx="582411" cy="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Develop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Architecture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UI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Web Main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File Server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Crawler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Recommend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7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1815" r="2593" b="2237"/>
          <a:stretch/>
        </p:blipFill>
        <p:spPr>
          <a:xfrm>
            <a:off x="180622" y="2623457"/>
            <a:ext cx="8816622" cy="31270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Develop </a:t>
            </a:r>
            <a:r>
              <a:rPr kumimoji="1" lang="en-US" altLang="ko-KR" dirty="0" smtClean="0"/>
              <a:t> &gt; Architecture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10491" y="2405991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</a:t>
            </a:r>
            <a:r>
              <a:rPr kumimoji="1" lang="ko-KR" altLang="en-US" sz="1400" dirty="0"/>
              <a:t>웹 메인</a:t>
            </a:r>
            <a:r>
              <a:rPr kumimoji="1" lang="en-US" altLang="ko-KR" sz="1400" dirty="0"/>
              <a:t>&gt;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16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Develop </a:t>
            </a:r>
            <a:r>
              <a:rPr kumimoji="1" lang="en-US" altLang="ko-KR" dirty="0" smtClean="0"/>
              <a:t> &gt; UI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20" y="2192247"/>
            <a:ext cx="2893205" cy="356263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953" r="1383" b="953"/>
          <a:stretch/>
        </p:blipFill>
        <p:spPr>
          <a:xfrm>
            <a:off x="5460075" y="1882217"/>
            <a:ext cx="944180" cy="1490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8" y="3517504"/>
            <a:ext cx="2143581" cy="2352124"/>
          </a:xfrm>
          <a:prstGeom prst="rect">
            <a:avLst/>
          </a:prstGeom>
        </p:spPr>
      </p:pic>
      <p:sp>
        <p:nvSpPr>
          <p:cNvPr id="13" name="오른쪽 화살표[R] 12"/>
          <p:cNvSpPr/>
          <p:nvPr/>
        </p:nvSpPr>
        <p:spPr>
          <a:xfrm rot="1849875">
            <a:off x="4489508" y="3399110"/>
            <a:ext cx="710915" cy="7594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화살표[R] 13"/>
          <p:cNvSpPr/>
          <p:nvPr/>
        </p:nvSpPr>
        <p:spPr>
          <a:xfrm>
            <a:off x="4520279" y="2422144"/>
            <a:ext cx="897121" cy="737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07472" y="2383616"/>
            <a:ext cx="312807" cy="1539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82001" y="2655240"/>
            <a:ext cx="872250" cy="61174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250540" y="2217649"/>
            <a:ext cx="114698" cy="620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30732" y="2216150"/>
            <a:ext cx="115618" cy="63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07350" y="2216150"/>
            <a:ext cx="291425" cy="635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 t="7301" r="2569" b="7962"/>
          <a:stretch/>
        </p:blipFill>
        <p:spPr>
          <a:xfrm>
            <a:off x="3705895" y="3345288"/>
            <a:ext cx="277905" cy="8693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93017" y="3332408"/>
            <a:ext cx="299434" cy="10947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1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Develop </a:t>
            </a:r>
            <a:r>
              <a:rPr kumimoji="1" lang="en-US" altLang="ko-KR" dirty="0" smtClean="0"/>
              <a:t> &gt; UI</a:t>
            </a:r>
            <a:endParaRPr kumimoji="1"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79813" y="4084341"/>
            <a:ext cx="3307406" cy="2112512"/>
            <a:chOff x="2538248" y="4564185"/>
            <a:chExt cx="3307406" cy="21125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9" t="49563" r="44005" b="12059"/>
            <a:stretch/>
          </p:blipFill>
          <p:spPr>
            <a:xfrm>
              <a:off x="2538248" y="4564185"/>
              <a:ext cx="3102212" cy="1973908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5218385" y="6042511"/>
              <a:ext cx="627269" cy="6341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49600" r="44396" b="12023"/>
          <a:stretch/>
        </p:blipFill>
        <p:spPr>
          <a:xfrm>
            <a:off x="5120686" y="4084341"/>
            <a:ext cx="3062833" cy="19739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783" r="31034" b="7431"/>
          <a:stretch/>
        </p:blipFill>
        <p:spPr>
          <a:xfrm>
            <a:off x="5001074" y="1927933"/>
            <a:ext cx="1692593" cy="16712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19932" r="31035" b="10030"/>
          <a:stretch/>
        </p:blipFill>
        <p:spPr>
          <a:xfrm>
            <a:off x="2302275" y="1927933"/>
            <a:ext cx="1752636" cy="1668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36" y="3100032"/>
            <a:ext cx="175559" cy="227194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 rot="10800000">
            <a:off x="2494268" y="3028527"/>
            <a:ext cx="242047" cy="121024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6" idx="6"/>
          </p:cNvCxnSpPr>
          <p:nvPr/>
        </p:nvCxnSpPr>
        <p:spPr>
          <a:xfrm flipV="1">
            <a:off x="4587219" y="4592315"/>
            <a:ext cx="3493444" cy="128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[R] 14"/>
          <p:cNvSpPr/>
          <p:nvPr/>
        </p:nvSpPr>
        <p:spPr>
          <a:xfrm>
            <a:off x="4262669" y="2673232"/>
            <a:ext cx="531159" cy="19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8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Develop </a:t>
            </a:r>
            <a:r>
              <a:rPr kumimoji="1" lang="en-US" altLang="ko-KR" dirty="0" smtClean="0"/>
              <a:t> &gt; Spring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Develop </a:t>
            </a:r>
            <a:r>
              <a:rPr kumimoji="1" lang="en-US" altLang="ko-KR" dirty="0" smtClean="0"/>
              <a:t> &gt; Spring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6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1941</TotalTime>
  <Words>174</Words>
  <Application>Microsoft Macintosh PowerPoint</Application>
  <PresentationFormat>화면 슬라이드 쇼(4:3)</PresentationFormat>
  <Paragraphs>101</Paragraphs>
  <Slides>18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Calibri</vt:lpstr>
      <vt:lpstr>Calibri Light</vt:lpstr>
      <vt:lpstr>Nanum Gothic</vt:lpstr>
      <vt:lpstr>추억</vt:lpstr>
      <vt:lpstr> Outstagram </vt:lpstr>
      <vt:lpstr>목차</vt:lpstr>
      <vt:lpstr>Outstagram</vt:lpstr>
      <vt:lpstr>Develop</vt:lpstr>
      <vt:lpstr>Develop  &gt; Architecture</vt:lpstr>
      <vt:lpstr>Develop  &gt; UI</vt:lpstr>
      <vt:lpstr>Develop  &gt; UI</vt:lpstr>
      <vt:lpstr>Develop  &gt; Spring</vt:lpstr>
      <vt:lpstr>Develop  &gt; Spring</vt:lpstr>
      <vt:lpstr>Develop  &gt; 파일서버</vt:lpstr>
      <vt:lpstr>Develop  &gt; Crawler</vt:lpstr>
      <vt:lpstr>Develop  &gt; Recommend</vt:lpstr>
      <vt:lpstr>Develop  &gt; Recommend</vt:lpstr>
      <vt:lpstr>Develop  &gt; Recommend</vt:lpstr>
      <vt:lpstr>Develop  &gt; Recommend</vt:lpstr>
      <vt:lpstr>Develop  &gt; Recommend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Outstagram </dc:title>
  <dc:creator>Microsoft Office 사용자</dc:creator>
  <cp:lastModifiedBy>Microsoft Office 사용자</cp:lastModifiedBy>
  <cp:revision>35</cp:revision>
  <dcterms:created xsi:type="dcterms:W3CDTF">2017-11-18T05:03:13Z</dcterms:created>
  <dcterms:modified xsi:type="dcterms:W3CDTF">2017-11-19T13:24:51Z</dcterms:modified>
</cp:coreProperties>
</file>